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ivAenkQ7tB8+vljoBjdkKc2S3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4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a27ee853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aa27ee85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8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20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0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1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1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1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21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Google Shape;45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3" name="Google Shape;53;p1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drive.google.com/file/d/1v1Be2speJ0Ras0qLGUGBPh0f0AsbYLtD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drive.google.com/file/d/1v1Be2speJ0Ras0qLGUGBPh0f0AsbYLtD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/>
              <a:t>WELCOME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`</a:t>
            </a:r>
            <a:endParaRPr/>
          </a:p>
        </p:txBody>
      </p:sp>
      <p:pic>
        <p:nvPicPr>
          <p:cNvPr id="255" name="Google Shape;255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649"/>
          <a:stretch/>
        </p:blipFill>
        <p:spPr>
          <a:xfrm>
            <a:off x="-434267" y="-562709"/>
            <a:ext cx="16268701" cy="87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 title="Hillsong-Here-I-Am-To-Worship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/>
        </p:nvSpPr>
        <p:spPr>
          <a:xfrm>
            <a:off x="4614203" y="2447778"/>
            <a:ext cx="2092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Learning:</a:t>
            </a:r>
            <a:endParaRPr sz="32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4332849" y="93941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"/>
          <p:cNvPicPr preferRelativeResize="0"/>
          <p:nvPr/>
        </p:nvPicPr>
        <p:blipFill rotWithShape="1">
          <a:blip r:embed="rId3">
            <a:alphaModFix/>
          </a:blip>
          <a:srcRect l="665" t="16847" r="20563" b="62168"/>
          <a:stretch/>
        </p:blipFill>
        <p:spPr>
          <a:xfrm>
            <a:off x="4332849" y="939412"/>
            <a:ext cx="45148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4">
            <a:alphaModFix/>
          </a:blip>
          <a:srcRect l="2327" t="9458" r="16574" b="66010"/>
          <a:stretch/>
        </p:blipFill>
        <p:spPr>
          <a:xfrm>
            <a:off x="4332849" y="951382"/>
            <a:ext cx="45434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4">
            <a:alphaModFix/>
          </a:blip>
          <a:srcRect l="9306" t="37833" r="62774" b="8668"/>
          <a:stretch/>
        </p:blipFill>
        <p:spPr>
          <a:xfrm>
            <a:off x="1104167" y="808296"/>
            <a:ext cx="3228682" cy="4448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/>
        </p:nvSpPr>
        <p:spPr>
          <a:xfrm>
            <a:off x="4614203" y="2447778"/>
            <a:ext cx="2341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Reflecting:</a:t>
            </a:r>
            <a:endParaRPr sz="32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4332849" y="93941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4"/>
          <p:cNvPicPr preferRelativeResize="0"/>
          <p:nvPr/>
        </p:nvPicPr>
        <p:blipFill rotWithShape="1">
          <a:blip r:embed="rId3">
            <a:alphaModFix/>
          </a:blip>
          <a:srcRect l="665" t="16847" r="20563" b="62168"/>
          <a:stretch/>
        </p:blipFill>
        <p:spPr>
          <a:xfrm>
            <a:off x="4332849" y="939412"/>
            <a:ext cx="45148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/>
          <p:cNvPicPr preferRelativeResize="0"/>
          <p:nvPr/>
        </p:nvPicPr>
        <p:blipFill rotWithShape="1">
          <a:blip r:embed="rId4">
            <a:alphaModFix/>
          </a:blip>
          <a:srcRect l="2327" t="9458" r="16574" b="66010"/>
          <a:stretch/>
        </p:blipFill>
        <p:spPr>
          <a:xfrm>
            <a:off x="4332849" y="951382"/>
            <a:ext cx="45434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/>
          <p:cNvPicPr preferRelativeResize="0"/>
          <p:nvPr/>
        </p:nvPicPr>
        <p:blipFill rotWithShape="1">
          <a:blip r:embed="rId5">
            <a:alphaModFix/>
          </a:blip>
          <a:srcRect l="20275" t="12709" r="2780" b="68079"/>
          <a:stretch/>
        </p:blipFill>
        <p:spPr>
          <a:xfrm>
            <a:off x="4385236" y="1011151"/>
            <a:ext cx="44100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5">
            <a:alphaModFix/>
          </a:blip>
          <a:srcRect l="22768" t="34581" r="46154" b="7782"/>
          <a:stretch/>
        </p:blipFill>
        <p:spPr>
          <a:xfrm>
            <a:off x="713275" y="939412"/>
            <a:ext cx="3538611" cy="470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20" y="939412"/>
            <a:ext cx="4232569" cy="4585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"/>
          <p:cNvSpPr txBox="1"/>
          <p:nvPr/>
        </p:nvSpPr>
        <p:spPr>
          <a:xfrm>
            <a:off x="4614203" y="2447778"/>
            <a:ext cx="2689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Responding:</a:t>
            </a:r>
            <a:endParaRPr sz="32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2" name="Google Shape;282;p5"/>
          <p:cNvSpPr txBox="1"/>
          <p:nvPr/>
        </p:nvSpPr>
        <p:spPr>
          <a:xfrm>
            <a:off x="4332849" y="93941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5"/>
          <p:cNvPicPr preferRelativeResize="0"/>
          <p:nvPr/>
        </p:nvPicPr>
        <p:blipFill rotWithShape="1">
          <a:blip r:embed="rId4">
            <a:alphaModFix/>
          </a:blip>
          <a:srcRect l="665" t="16847" r="20563" b="62168"/>
          <a:stretch/>
        </p:blipFill>
        <p:spPr>
          <a:xfrm>
            <a:off x="4332849" y="939412"/>
            <a:ext cx="4514850" cy="80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a27ee8530_0_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`</a:t>
            </a:r>
            <a:endParaRPr/>
          </a:p>
        </p:txBody>
      </p:sp>
      <p:pic>
        <p:nvPicPr>
          <p:cNvPr id="289" name="Google Shape;289;gaa27ee8530_0_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652"/>
          <a:stretch/>
        </p:blipFill>
        <p:spPr>
          <a:xfrm>
            <a:off x="-434267" y="-562709"/>
            <a:ext cx="16268700" cy="87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aa27ee8530_0_1" title="Hillsong-Here-I-Am-To-Worship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Symbols</vt:lpstr>
      <vt:lpstr>Arial</vt:lpstr>
      <vt:lpstr>Arial Rounded</vt:lpstr>
      <vt:lpstr>Century Gothic</vt:lpstr>
      <vt:lpstr>Ion Boardroom</vt:lpstr>
      <vt:lpstr>PowerPoint Presentation</vt:lpstr>
      <vt:lpstr>`</vt:lpstr>
      <vt:lpstr>PowerPoint Presentation</vt:lpstr>
      <vt:lpstr>PowerPoint Presentation</vt:lpstr>
      <vt:lpstr>PowerPoint Presentation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Ketley</dc:creator>
  <cp:lastModifiedBy>Tracey Jones</cp:lastModifiedBy>
  <cp:revision>1</cp:revision>
  <dcterms:created xsi:type="dcterms:W3CDTF">2019-12-30T16:37:47Z</dcterms:created>
  <dcterms:modified xsi:type="dcterms:W3CDTF">2021-03-08T08:10:51Z</dcterms:modified>
</cp:coreProperties>
</file>